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FD63DD-98F9-4366-B504-60D2C18C1528}" v="2" dt="2021-09-09T09:51:08.88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0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vpro.nl/programmas/2doc/kijk/2doc-overzicht/2016/wit-is-ook-een-kleu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L&amp;O (leren en ontwikkelen)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7561"/>
            <a:ext cx="6380871" cy="255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Documentaire ‘wit is ook een kleur’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94845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it is ook een kleur - 2Doc.nl">
            <a:hlinkClick r:id="rId2"/>
            <a:extLst>
              <a:ext uri="{FF2B5EF4-FFF2-40B4-BE49-F238E27FC236}">
                <a16:creationId xmlns:a16="http://schemas.microsoft.com/office/drawing/2014/main" id="{B292480F-DCED-4F9B-9D92-EED92DD792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" r="6990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Freeform: Shape 134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29" name="Freeform: Shape 136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436" y="1396289"/>
            <a:ext cx="481995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‘Wit is ook een kleur’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BF4-CC7E-4763-94FB-BE8054F67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1435" y="2871982"/>
            <a:ext cx="4819951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en-US" sz="1800" b="0" i="0">
                <a:effectLst/>
              </a:rPr>
              <a:t>Sunny Bergman wil weten waarom veel witte mensen zich verongelijkt voelen of zelfs boos worden als het over racisme en witte privileges gaat.</a:t>
            </a:r>
          </a:p>
          <a:p>
            <a:pPr marL="0"/>
            <a:endParaRPr lang="en-US" sz="1800"/>
          </a:p>
          <a:p>
            <a:pPr marL="0"/>
            <a:r>
              <a:rPr lang="en-US" sz="1800" b="0" i="0">
                <a:effectLst/>
              </a:rPr>
              <a:t>Op welke manier kleurt wit zijn het denken? Op zoek naar antwoorden ontleedt Sunny Bergman in </a:t>
            </a:r>
            <a:r>
              <a:rPr lang="en-US" sz="1800" b="0" i="1">
                <a:effectLst/>
              </a:rPr>
              <a:t>Wit is ook een kleur </a:t>
            </a:r>
            <a:r>
              <a:rPr lang="en-US" sz="1800" b="0" i="0">
                <a:effectLst/>
              </a:rPr>
              <a:t>de moraal van de ‘weldenkende’ elite.</a:t>
            </a:r>
            <a:endParaRPr lang="en-US" sz="1800"/>
          </a:p>
          <a:p>
            <a:endParaRPr lang="en-US" sz="1800"/>
          </a:p>
          <a:p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993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083942-79E2-4246-94E5-555DB94E9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99</Words>
  <Application>Microsoft Office PowerPoint</Application>
  <PresentationFormat>Breedbeeld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PowerPoint-presentatie</vt:lpstr>
      <vt:lpstr>‘Wit is ook een kleur’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Valerie van den Berg</cp:lastModifiedBy>
  <cp:revision>7</cp:revision>
  <dcterms:created xsi:type="dcterms:W3CDTF">2021-07-07T07:37:45Z</dcterms:created>
  <dcterms:modified xsi:type="dcterms:W3CDTF">2022-09-14T14:15:32Z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3291000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